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9" r:id="rId11"/>
    <p:sldId id="263" r:id="rId12"/>
    <p:sldId id="264" r:id="rId13"/>
    <p:sldId id="262" r:id="rId14"/>
    <p:sldId id="266" r:id="rId15"/>
    <p:sldId id="265" r:id="rId16"/>
    <p:sldId id="267" r:id="rId17"/>
    <p:sldId id="268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leerinbeelden.nl/op-school/beelddenken-leren/leerstijlen/de-leerstijlen-van-kolb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Praktijk Opleiders Cursus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8988"/>
            <a:ext cx="3600401" cy="312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3" y="3797184"/>
            <a:ext cx="3825347" cy="25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543"/>
            <a:ext cx="2880320" cy="19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643" y="367726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Kennis, houding en gedrag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46655" cy="385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5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Opdrachten leren en leerstijlen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Lees hoofdstuk 1 door en maak opdrachten 1.1 t/m 1.4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Voor opdracht 1.4 krijg je van je docent een werkblad.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3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groene standaard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3"/>
          <p:cNvSpPr txBox="1">
            <a:spLocks/>
          </p:cNvSpPr>
          <p:nvPr/>
        </p:nvSpPr>
        <p:spPr>
          <a:xfrm>
            <a:off x="467544" y="2204864"/>
            <a:ext cx="8219256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nl-NL" dirty="0" smtClean="0"/>
          </a:p>
          <a:p>
            <a:pPr marL="0" indent="0">
              <a:buFont typeface="Arial" pitchFamily="34" charset="0"/>
              <a:buNone/>
            </a:pPr>
            <a:r>
              <a:rPr lang="nl-NL" dirty="0" smtClean="0"/>
              <a:t>Maak voor 1 van de werkprocessen uit de groene standaard een duidelijke instructie voor het personeel. Je mag zelf kiezen welke manier van instructie geven je kiest.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5365"/>
            <a:ext cx="7848872" cy="503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Introductie van je bedrijf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54" y="1893820"/>
            <a:ext cx="5436096" cy="457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/>
          </a:bodyPr>
          <a:lstStyle/>
          <a:p>
            <a:r>
              <a:rPr lang="nl-NL" dirty="0" smtClean="0"/>
              <a:t>Einde les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Nog vragen?</a:t>
            </a:r>
            <a:endParaRPr lang="nl-N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24000"/>
            <a:ext cx="33591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5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Deze periode:</a:t>
            </a: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/>
              <a:t>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Toepassen 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Communiceren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Conflicten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Instrueren 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Beoordelen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Afronden evaluatie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Vandaag:</a:t>
            </a:r>
          </a:p>
          <a:p>
            <a:pPr marL="0" indent="0">
              <a:buNone/>
            </a:pPr>
            <a:r>
              <a:rPr lang="nl-NL" dirty="0" smtClean="0"/>
              <a:t>Leren en leerstijlen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5495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Wat is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Leren is gedrag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/>
              <a:t>Leren is het verwerven van nieuwe gedragsmogelijkheden.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Leren is het wijzigen van reeds bestaande gedragsmogelijkheden.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nl-NL" dirty="0" smtClean="0"/>
              <a:t>De vier leerfasen vormen samen een leercyclus.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Leren, dat wil zeggen het bewerkstelligen van een duurzame gedragsverandering, ontstaat wanneer de leercyclus een of meerdere malen doorlopen wordt.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Uit onderstaande blijkt al, dat herhalen vaak nodig is om tot een duurzame gedragsverandering te kunnen komen.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Sommigen stappen niet altijd in bij de eerste </a:t>
            </a:r>
            <a:r>
              <a:rPr lang="nl-NL" dirty="0" err="1" smtClean="0"/>
              <a:t>leerfase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" y="1912440"/>
            <a:ext cx="4708921" cy="45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65" y="2054150"/>
            <a:ext cx="4348436" cy="42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8631"/>
            <a:ext cx="6696744" cy="67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31074" cy="4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7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Manieren van leren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5" y="1925365"/>
            <a:ext cx="7466621" cy="462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7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0EECC5-8C43-49FA-B40D-9B99B8E63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00AFFA-4DE1-4E56-A4DD-A9C1AB1B6F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CBEA53-0EC8-4B24-81AB-2194703AC4C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188</Words>
  <Application>Microsoft Office PowerPoint</Application>
  <PresentationFormat>Diavoorstelling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Office-thema</vt:lpstr>
      <vt:lpstr>Praktijk Opleiders Cursus</vt:lpstr>
      <vt:lpstr>Programma</vt:lpstr>
      <vt:lpstr>Programma</vt:lpstr>
      <vt:lpstr>Wat is leren?</vt:lpstr>
      <vt:lpstr>Kolb</vt:lpstr>
      <vt:lpstr>Kolb</vt:lpstr>
      <vt:lpstr>Kolb</vt:lpstr>
      <vt:lpstr>Kolb</vt:lpstr>
      <vt:lpstr>Manieren van leren</vt:lpstr>
      <vt:lpstr>Kennis, houding en gedrag</vt:lpstr>
      <vt:lpstr>Opdrachten leren en leerstijlen</vt:lpstr>
      <vt:lpstr>De groene standaard</vt:lpstr>
      <vt:lpstr>Introductie van je bedrijf</vt:lpstr>
      <vt:lpstr>Einde 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Opleiders Cursus</dc:title>
  <dc:creator>Robert Soesman</dc:creator>
  <cp:lastModifiedBy>Piet Segers</cp:lastModifiedBy>
  <cp:revision>33</cp:revision>
  <dcterms:created xsi:type="dcterms:W3CDTF">2015-06-29T11:34:40Z</dcterms:created>
  <dcterms:modified xsi:type="dcterms:W3CDTF">2018-03-15T13:37:01Z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